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67" r:id="rId19"/>
    <p:sldId id="278" r:id="rId20"/>
    <p:sldId id="279" r:id="rId21"/>
    <p:sldId id="307" r:id="rId22"/>
    <p:sldId id="281" r:id="rId23"/>
    <p:sldId id="308" r:id="rId24"/>
    <p:sldId id="283" r:id="rId25"/>
    <p:sldId id="309" r:id="rId26"/>
    <p:sldId id="285" r:id="rId27"/>
    <p:sldId id="310" r:id="rId28"/>
    <p:sldId id="287" r:id="rId29"/>
    <p:sldId id="311" r:id="rId30"/>
    <p:sldId id="289" r:id="rId31"/>
    <p:sldId id="312" r:id="rId32"/>
    <p:sldId id="291" r:id="rId33"/>
    <p:sldId id="313" r:id="rId34"/>
    <p:sldId id="293" r:id="rId35"/>
    <p:sldId id="316" r:id="rId36"/>
    <p:sldId id="295" r:id="rId37"/>
    <p:sldId id="315" r:id="rId38"/>
    <p:sldId id="297" r:id="rId39"/>
    <p:sldId id="314" r:id="rId40"/>
    <p:sldId id="299" r:id="rId41"/>
    <p:sldId id="317" r:id="rId42"/>
    <p:sldId id="301" r:id="rId43"/>
    <p:sldId id="319" r:id="rId44"/>
    <p:sldId id="303" r:id="rId45"/>
    <p:sldId id="318" r:id="rId46"/>
    <p:sldId id="305" r:id="rId47"/>
    <p:sldId id="320" r:id="rId4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3DB56-9E5D-438A-949E-DC7AE7A51192}" type="datetimeFigureOut">
              <a:rPr lang="ko-KR" altLang="en-US" smtClean="0"/>
              <a:pPr/>
              <a:t>2012-04-12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93974F-5DDE-4C51-87E3-3160BAA34A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0A9119-869E-4012-874D-A123A33A9BCA}" type="slidenum">
              <a:rPr lang="en-US" altLang="ko-KR" smtClean="0">
                <a:latin typeface="Arial" charset="0"/>
                <a:ea typeface="굴림" charset="-127"/>
              </a:rPr>
              <a:pPr/>
              <a:t>19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ko-KR" smtClean="0">
                <a:ea typeface="굴림" charset="-127"/>
              </a:rPr>
              <a:t>Find the conversation question sheets (on many topics!) by clicking the Pass the Paper picture!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B83AC0-C0A2-48CF-B4C4-1E71ECE44BC6}" type="slidenum">
              <a:rPr lang="en-US" altLang="ko-KR" smtClean="0">
                <a:latin typeface="Arial" charset="0"/>
                <a:ea typeface="굴림" charset="-127"/>
              </a:rPr>
              <a:pPr/>
              <a:t>36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ED69B6-7FDE-493A-899E-B6A7DAE8347A}" type="slidenum">
              <a:rPr lang="en-US" altLang="ko-KR" smtClean="0">
                <a:latin typeface="Arial" charset="0"/>
                <a:ea typeface="굴림" charset="-127"/>
              </a:rPr>
              <a:pPr/>
              <a:t>38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180308-A17C-4D21-8155-36470C1E2683}" type="slidenum">
              <a:rPr lang="en-US" altLang="ko-KR" smtClean="0">
                <a:latin typeface="Arial" charset="0"/>
                <a:ea typeface="굴림" charset="-127"/>
              </a:rPr>
              <a:pPr/>
              <a:t>40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5ADBF6-1BEF-40A9-832B-F8F41A7E0A2E}" type="slidenum">
              <a:rPr lang="en-US" altLang="ko-KR" smtClean="0">
                <a:latin typeface="Arial" charset="0"/>
                <a:ea typeface="굴림" charset="-127"/>
              </a:rPr>
              <a:pPr/>
              <a:t>42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BC36E5-719A-4387-A280-ED0D81B633E8}" type="slidenum">
              <a:rPr lang="en-US" altLang="ko-KR" smtClean="0">
                <a:latin typeface="Arial" charset="0"/>
                <a:ea typeface="굴림" charset="-127"/>
              </a:rPr>
              <a:pPr/>
              <a:t>44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F8BCD5-AF7B-4BBD-A626-D70DA349CF18}" type="slidenum">
              <a:rPr lang="en-US" altLang="ko-KR" smtClean="0">
                <a:latin typeface="Arial" charset="0"/>
                <a:ea typeface="굴림" charset="-127"/>
              </a:rPr>
              <a:pPr/>
              <a:t>46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20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49FE26-D97C-4E4C-AF54-3D7FFDB618A9}" type="slidenum">
              <a:rPr lang="en-US" altLang="ko-KR" smtClean="0">
                <a:latin typeface="Arial" charset="0"/>
                <a:ea typeface="굴림" charset="-127"/>
              </a:rPr>
              <a:pPr/>
              <a:t>22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CE0027-11D0-496C-B042-1EBBBC9D2523}" type="slidenum">
              <a:rPr lang="en-US" altLang="ko-KR" smtClean="0">
                <a:latin typeface="Arial" charset="0"/>
                <a:ea typeface="굴림" charset="-127"/>
              </a:rPr>
              <a:pPr/>
              <a:t>24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8A71F7-A6AF-4258-868F-4FFE103704B1}" type="slidenum">
              <a:rPr lang="en-US" altLang="ko-KR" smtClean="0">
                <a:latin typeface="Arial" charset="0"/>
                <a:ea typeface="굴림" charset="-127"/>
              </a:rPr>
              <a:pPr/>
              <a:t>26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9107B7-B470-4A78-8F48-AACF49D22CF9}" type="slidenum">
              <a:rPr lang="en-US" altLang="ko-KR" smtClean="0">
                <a:latin typeface="Arial" charset="0"/>
                <a:ea typeface="굴림" charset="-127"/>
              </a:rPr>
              <a:pPr/>
              <a:t>28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795B25-3D7D-43AB-802F-504767A2D63D}" type="slidenum">
              <a:rPr lang="en-US" altLang="ko-KR" smtClean="0">
                <a:latin typeface="Arial" charset="0"/>
                <a:ea typeface="굴림" charset="-127"/>
              </a:rPr>
              <a:pPr/>
              <a:t>30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4C7FEA-0B59-44FA-8F52-AC529A0E6585}" type="slidenum">
              <a:rPr lang="en-US" altLang="ko-KR" smtClean="0">
                <a:latin typeface="Arial" charset="0"/>
                <a:ea typeface="굴림" charset="-127"/>
              </a:rPr>
              <a:pPr/>
              <a:t>32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092E6B-0C83-4A16-88B0-2664A32CF0DE}" type="slidenum">
              <a:rPr lang="en-US" altLang="ko-KR" smtClean="0">
                <a:latin typeface="Arial" charset="0"/>
                <a:ea typeface="굴림" charset="-127"/>
              </a:rPr>
              <a:pPr/>
              <a:t>34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9579A-B7CA-434E-B6B5-51E9103D1C00}" type="datetimeFigureOut">
              <a:rPr lang="ko-KR" altLang="en-US" smtClean="0"/>
              <a:pPr/>
              <a:t>2012-04-12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614EE-DCFA-45D7-BAC9-40BE6CBEC8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9579A-B7CA-434E-B6B5-51E9103D1C00}" type="datetimeFigureOut">
              <a:rPr lang="ko-KR" altLang="en-US" smtClean="0"/>
              <a:pPr/>
              <a:t>2012-04-12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614EE-DCFA-45D7-BAC9-40BE6CBEC8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9579A-B7CA-434E-B6B5-51E9103D1C00}" type="datetimeFigureOut">
              <a:rPr lang="ko-KR" altLang="en-US" smtClean="0"/>
              <a:pPr/>
              <a:t>2012-04-12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614EE-DCFA-45D7-BAC9-40BE6CBEC8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9579A-B7CA-434E-B6B5-51E9103D1C00}" type="datetimeFigureOut">
              <a:rPr lang="ko-KR" altLang="en-US" smtClean="0"/>
              <a:pPr/>
              <a:t>2012-04-12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614EE-DCFA-45D7-BAC9-40BE6CBEC8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9579A-B7CA-434E-B6B5-51E9103D1C00}" type="datetimeFigureOut">
              <a:rPr lang="ko-KR" altLang="en-US" smtClean="0"/>
              <a:pPr/>
              <a:t>2012-04-12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614EE-DCFA-45D7-BAC9-40BE6CBEC8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9579A-B7CA-434E-B6B5-51E9103D1C00}" type="datetimeFigureOut">
              <a:rPr lang="ko-KR" altLang="en-US" smtClean="0"/>
              <a:pPr/>
              <a:t>2012-04-12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614EE-DCFA-45D7-BAC9-40BE6CBEC8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9579A-B7CA-434E-B6B5-51E9103D1C00}" type="datetimeFigureOut">
              <a:rPr lang="ko-KR" altLang="en-US" smtClean="0"/>
              <a:pPr/>
              <a:t>2012-04-12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614EE-DCFA-45D7-BAC9-40BE6CBEC8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9579A-B7CA-434E-B6B5-51E9103D1C00}" type="datetimeFigureOut">
              <a:rPr lang="ko-KR" altLang="en-US" smtClean="0"/>
              <a:pPr/>
              <a:t>2012-04-12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614EE-DCFA-45D7-BAC9-40BE6CBEC8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9579A-B7CA-434E-B6B5-51E9103D1C00}" type="datetimeFigureOut">
              <a:rPr lang="ko-KR" altLang="en-US" smtClean="0"/>
              <a:pPr/>
              <a:t>2012-04-12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614EE-DCFA-45D7-BAC9-40BE6CBEC8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9579A-B7CA-434E-B6B5-51E9103D1C00}" type="datetimeFigureOut">
              <a:rPr lang="ko-KR" altLang="en-US" smtClean="0"/>
              <a:pPr/>
              <a:t>2012-04-12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614EE-DCFA-45D7-BAC9-40BE6CBEC8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9579A-B7CA-434E-B6B5-51E9103D1C00}" type="datetimeFigureOut">
              <a:rPr lang="ko-KR" altLang="en-US" smtClean="0"/>
              <a:pPr/>
              <a:t>2012-04-12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614EE-DCFA-45D7-BAC9-40BE6CBEC8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9579A-B7CA-434E-B6B5-51E9103D1C00}" type="datetimeFigureOut">
              <a:rPr lang="ko-KR" altLang="en-US" smtClean="0"/>
              <a:pPr/>
              <a:t>2012-04-12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614EE-DCFA-45D7-BAC9-40BE6CBEC8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259632" y="836712"/>
            <a:ext cx="6988260" cy="540147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11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Shapes </a:t>
            </a:r>
          </a:p>
          <a:p>
            <a:pPr algn="ctr"/>
            <a:r>
              <a:rPr lang="en-US" altLang="ko-KR" sz="11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and </a:t>
            </a:r>
          </a:p>
          <a:p>
            <a:pPr algn="ctr"/>
            <a:r>
              <a:rPr lang="en-US" altLang="ko-KR" sz="115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Colours</a:t>
            </a:r>
            <a:endParaRPr lang="en-US" altLang="ko-KR" sz="115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131840" y="980728"/>
            <a:ext cx="2808312" cy="280831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3347864" y="4293096"/>
            <a:ext cx="245753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Red </a:t>
            </a:r>
          </a:p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Square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이등변 삼각형 1"/>
          <p:cNvSpPr/>
          <p:nvPr/>
        </p:nvSpPr>
        <p:spPr>
          <a:xfrm>
            <a:off x="2987824" y="764704"/>
            <a:ext cx="2952328" cy="324036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2985088" y="4581128"/>
            <a:ext cx="304416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Red</a:t>
            </a:r>
          </a:p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Triangle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타원 1"/>
          <p:cNvSpPr/>
          <p:nvPr/>
        </p:nvSpPr>
        <p:spPr>
          <a:xfrm>
            <a:off x="3059832" y="908720"/>
            <a:ext cx="2736304" cy="259228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3491880" y="4005064"/>
            <a:ext cx="199747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Red </a:t>
            </a:r>
          </a:p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Circle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339752" y="1268760"/>
            <a:ext cx="4464496" cy="172819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2915816" y="3789040"/>
            <a:ext cx="340702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Red </a:t>
            </a:r>
          </a:p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Rectangle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131840" y="980728"/>
            <a:ext cx="2808312" cy="28083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3314072" y="4293096"/>
            <a:ext cx="25251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Yellow </a:t>
            </a:r>
          </a:p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Square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이등변 삼각형 1"/>
          <p:cNvSpPr/>
          <p:nvPr/>
        </p:nvSpPr>
        <p:spPr>
          <a:xfrm>
            <a:off x="2987824" y="764704"/>
            <a:ext cx="2952328" cy="324036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3071802" y="4357694"/>
            <a:ext cx="280051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Yellow </a:t>
            </a:r>
          </a:p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Triangle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타원 1"/>
          <p:cNvSpPr/>
          <p:nvPr/>
        </p:nvSpPr>
        <p:spPr>
          <a:xfrm>
            <a:off x="3203848" y="908720"/>
            <a:ext cx="2736304" cy="259228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3372074" y="4005064"/>
            <a:ext cx="25251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Yellow </a:t>
            </a:r>
          </a:p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Circle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339752" y="1268760"/>
            <a:ext cx="4464496" cy="172819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2915816" y="3789040"/>
            <a:ext cx="340702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Yellow </a:t>
            </a:r>
          </a:p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Rectangle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Documents and Settings\영어카페\바탕 화면\Karina Lessons\bt_gameSt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21362"/>
            <a:ext cx="6480720" cy="61519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28600" y="3441700"/>
            <a:ext cx="8763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b="1" i="1" dirty="0">
                <a:solidFill>
                  <a:srgbClr val="161645"/>
                </a:solidFill>
                <a:latin typeface="Bodoni MT Black" pitchFamily="18" charset="0"/>
                <a:ea typeface="굴림" charset="-127"/>
              </a:rPr>
              <a:t>Pass the ball. When the music stops – whoever has the ball must say</a:t>
            </a:r>
            <a:r>
              <a:rPr lang="ko-KR" altLang="en-US" sz="3600" b="1" i="1" dirty="0">
                <a:solidFill>
                  <a:srgbClr val="161645"/>
                </a:solidFill>
                <a:latin typeface="Bodoni MT Black" pitchFamily="18" charset="0"/>
                <a:ea typeface="굴림" charset="-127"/>
              </a:rPr>
              <a:t> </a:t>
            </a:r>
            <a:r>
              <a:rPr lang="en-US" altLang="ko-KR" sz="3600" b="1" i="1" dirty="0" smtClean="0">
                <a:solidFill>
                  <a:srgbClr val="161645"/>
                </a:solidFill>
                <a:latin typeface="Bodoni MT Black" pitchFamily="18" charset="0"/>
                <a:ea typeface="굴림" charset="-127"/>
              </a:rPr>
              <a:t>“Blue/red/green/yellow square/triangle/rectangle/circle”</a:t>
            </a:r>
            <a:endParaRPr lang="en-US" altLang="ko-KR" sz="3600" b="1" i="1" dirty="0">
              <a:solidFill>
                <a:srgbClr val="161645"/>
              </a:solidFill>
              <a:latin typeface="Bodoni MT Black" pitchFamily="18" charset="0"/>
              <a:ea typeface="굴림" charset="-127"/>
            </a:endParaRP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3048000" y="381000"/>
            <a:ext cx="58674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5400" b="1" i="1" u="sng" dirty="0">
                <a:solidFill>
                  <a:schemeClr val="accent6">
                    <a:lumMod val="50000"/>
                  </a:schemeClr>
                </a:solidFill>
                <a:latin typeface="Bodoni MT Black" pitchFamily="18" charset="0"/>
                <a:ea typeface="Gulim" pitchFamily="50" charset="-127"/>
              </a:rPr>
              <a:t>Describe Them! </a:t>
            </a:r>
            <a:r>
              <a:rPr lang="en-US" altLang="ko-KR" sz="5400" b="1" i="1" dirty="0">
                <a:solidFill>
                  <a:schemeClr val="accent6">
                    <a:lumMod val="50000"/>
                  </a:schemeClr>
                </a:solidFill>
                <a:latin typeface="Bodoni MT Black" pitchFamily="18" charset="0"/>
                <a:ea typeface="Gulim" pitchFamily="50" charset="-127"/>
              </a:rPr>
              <a:t>Pass the Ball Game</a:t>
            </a:r>
          </a:p>
        </p:txBody>
      </p:sp>
      <p:pic>
        <p:nvPicPr>
          <p:cNvPr id="3076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899592" y="5877272"/>
            <a:ext cx="728154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</a:rPr>
              <a:t>Speak loudly and clearly</a:t>
            </a:r>
            <a:r>
              <a:rPr lang="en-US" altLang="ko-KR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131840" y="980728"/>
            <a:ext cx="2808312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3347864" y="4293096"/>
            <a:ext cx="245753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Blue </a:t>
            </a:r>
          </a:p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Square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339752" y="1268760"/>
            <a:ext cx="4464496" cy="172819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2915816" y="3789040"/>
            <a:ext cx="340702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Yellow </a:t>
            </a:r>
          </a:p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Rectangle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6148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타원 1"/>
          <p:cNvSpPr/>
          <p:nvPr/>
        </p:nvSpPr>
        <p:spPr>
          <a:xfrm>
            <a:off x="3059832" y="908720"/>
            <a:ext cx="2736304" cy="259228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3491880" y="4005064"/>
            <a:ext cx="199747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Red </a:t>
            </a:r>
          </a:p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Circle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8196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131840" y="980728"/>
            <a:ext cx="2808312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3347864" y="4293096"/>
            <a:ext cx="245753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Blue </a:t>
            </a:r>
          </a:p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Square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10244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이등변 삼각형 1"/>
          <p:cNvSpPr/>
          <p:nvPr/>
        </p:nvSpPr>
        <p:spPr>
          <a:xfrm>
            <a:off x="2987824" y="764704"/>
            <a:ext cx="2952328" cy="324036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3059832" y="4293096"/>
            <a:ext cx="304416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Green</a:t>
            </a:r>
            <a:r>
              <a:rPr lang="ko-KR" alt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altLang="ko-KR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altLang="ko-K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Triangle</a:t>
            </a:r>
            <a:r>
              <a:rPr lang="ko-KR" alt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12292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타원 1"/>
          <p:cNvSpPr/>
          <p:nvPr/>
        </p:nvSpPr>
        <p:spPr>
          <a:xfrm>
            <a:off x="3059832" y="908720"/>
            <a:ext cx="2736304" cy="259228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3435354" y="4005064"/>
            <a:ext cx="238219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Green</a:t>
            </a:r>
            <a:r>
              <a:rPr lang="ko-KR" alt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altLang="ko-KR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altLang="ko-K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Circle</a:t>
            </a:r>
            <a:r>
              <a:rPr lang="ko-KR" alt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이등변 삼각형 1"/>
          <p:cNvSpPr/>
          <p:nvPr/>
        </p:nvSpPr>
        <p:spPr>
          <a:xfrm>
            <a:off x="2987824" y="764704"/>
            <a:ext cx="2952328" cy="324036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2267744" y="4581128"/>
            <a:ext cx="44788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Blue Triangle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1434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타원 1"/>
          <p:cNvSpPr/>
          <p:nvPr/>
        </p:nvSpPr>
        <p:spPr>
          <a:xfrm>
            <a:off x="3203848" y="908720"/>
            <a:ext cx="2736304" cy="259228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3372074" y="4005064"/>
            <a:ext cx="25251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Yellow </a:t>
            </a:r>
          </a:p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Circle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16388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131840" y="980728"/>
            <a:ext cx="2808312" cy="280831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3347864" y="4293096"/>
            <a:ext cx="245753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Red </a:t>
            </a:r>
          </a:p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Square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18436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339752" y="1268760"/>
            <a:ext cx="4464496" cy="172819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2801111" y="4005064"/>
            <a:ext cx="365067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Green</a:t>
            </a:r>
            <a:r>
              <a:rPr lang="ko-KR" alt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altLang="ko-KR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altLang="ko-K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Rectangle</a:t>
            </a:r>
            <a:r>
              <a:rPr lang="ko-KR" alt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20484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이등변 삼각형 1"/>
          <p:cNvSpPr/>
          <p:nvPr/>
        </p:nvSpPr>
        <p:spPr>
          <a:xfrm>
            <a:off x="2987824" y="764704"/>
            <a:ext cx="2952328" cy="324036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2267744" y="4581128"/>
            <a:ext cx="44788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Blue Triangle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22532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339752" y="1268760"/>
            <a:ext cx="4464496" cy="172819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2915816" y="3789040"/>
            <a:ext cx="340702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Red </a:t>
            </a:r>
          </a:p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Rectangle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타원 1"/>
          <p:cNvSpPr/>
          <p:nvPr/>
        </p:nvSpPr>
        <p:spPr>
          <a:xfrm>
            <a:off x="3059832" y="908720"/>
            <a:ext cx="2736304" cy="25922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3635896" y="4005064"/>
            <a:ext cx="199747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Blue </a:t>
            </a:r>
          </a:p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Circle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2458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타원 1"/>
          <p:cNvSpPr/>
          <p:nvPr/>
        </p:nvSpPr>
        <p:spPr>
          <a:xfrm>
            <a:off x="3059832" y="908720"/>
            <a:ext cx="2736304" cy="25922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3491880" y="4005064"/>
            <a:ext cx="199747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Blue </a:t>
            </a:r>
          </a:p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Circle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26628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이등변 삼각형 1"/>
          <p:cNvSpPr/>
          <p:nvPr/>
        </p:nvSpPr>
        <p:spPr>
          <a:xfrm>
            <a:off x="2987824" y="764704"/>
            <a:ext cx="2952328" cy="324036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2843808" y="4581128"/>
            <a:ext cx="304416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Red</a:t>
            </a:r>
          </a:p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Triangle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28676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339752" y="1268760"/>
            <a:ext cx="4464496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2915816" y="3789040"/>
            <a:ext cx="340702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Blue </a:t>
            </a:r>
          </a:p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Rectangle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30724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타원 1"/>
          <p:cNvSpPr/>
          <p:nvPr/>
        </p:nvSpPr>
        <p:spPr>
          <a:xfrm>
            <a:off x="3059832" y="908720"/>
            <a:ext cx="2736304" cy="259228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3435354" y="4005064"/>
            <a:ext cx="238219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Green</a:t>
            </a:r>
            <a:r>
              <a:rPr lang="ko-KR" alt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altLang="ko-KR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altLang="ko-K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Circle</a:t>
            </a:r>
            <a:r>
              <a:rPr lang="ko-KR" alt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339752" y="1268760"/>
            <a:ext cx="4464496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2915816" y="3789040"/>
            <a:ext cx="340702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Blue </a:t>
            </a:r>
          </a:p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Rectangle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131840" y="908720"/>
            <a:ext cx="2808312" cy="280831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3275856" y="4005064"/>
            <a:ext cx="270118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Green</a:t>
            </a:r>
            <a:r>
              <a:rPr lang="ko-KR" alt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altLang="ko-KR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altLang="ko-K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quare</a:t>
            </a:r>
            <a:r>
              <a:rPr lang="ko-KR" alt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이등변 삼각형 1"/>
          <p:cNvSpPr/>
          <p:nvPr/>
        </p:nvSpPr>
        <p:spPr>
          <a:xfrm>
            <a:off x="2987824" y="764704"/>
            <a:ext cx="2952328" cy="324036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3059832" y="4293096"/>
            <a:ext cx="304416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Green</a:t>
            </a:r>
            <a:r>
              <a:rPr lang="ko-KR" alt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altLang="ko-KR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altLang="ko-K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Triangle</a:t>
            </a:r>
            <a:r>
              <a:rPr lang="ko-KR" alt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타원 1"/>
          <p:cNvSpPr/>
          <p:nvPr/>
        </p:nvSpPr>
        <p:spPr>
          <a:xfrm>
            <a:off x="3059832" y="908720"/>
            <a:ext cx="2736304" cy="259228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3435354" y="4005064"/>
            <a:ext cx="238219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Green</a:t>
            </a:r>
            <a:r>
              <a:rPr lang="ko-KR" alt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altLang="ko-KR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altLang="ko-K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Circle</a:t>
            </a:r>
            <a:r>
              <a:rPr lang="ko-KR" alt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339752" y="1268760"/>
            <a:ext cx="4464496" cy="172819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2801111" y="4005064"/>
            <a:ext cx="365067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Green</a:t>
            </a:r>
            <a:r>
              <a:rPr lang="ko-KR" alt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altLang="ko-KR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altLang="ko-K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Rectangle</a:t>
            </a:r>
            <a:r>
              <a:rPr lang="ko-KR" alt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185</Words>
  <Application>Microsoft Office PowerPoint</Application>
  <PresentationFormat>화면 슬라이드 쇼(4:3)</PresentationFormat>
  <Paragraphs>94</Paragraphs>
  <Slides>47</Slides>
  <Notes>15</Notes>
  <HiddenSlides>0</HiddenSlides>
  <MMClips>14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47</vt:i4>
      </vt:variant>
    </vt:vector>
  </HeadingPairs>
  <TitlesOfParts>
    <vt:vector size="48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Pass the BALL!</vt:lpstr>
      <vt:lpstr>슬라이드 21</vt:lpstr>
      <vt:lpstr>Pass the BALL!</vt:lpstr>
      <vt:lpstr>슬라이드 23</vt:lpstr>
      <vt:lpstr>Pass the BALL!</vt:lpstr>
      <vt:lpstr>슬라이드 25</vt:lpstr>
      <vt:lpstr>Pass the BALL!</vt:lpstr>
      <vt:lpstr>슬라이드 27</vt:lpstr>
      <vt:lpstr>Pass the BALL!</vt:lpstr>
      <vt:lpstr>슬라이드 29</vt:lpstr>
      <vt:lpstr>Pass the BALL!</vt:lpstr>
      <vt:lpstr>슬라이드 31</vt:lpstr>
      <vt:lpstr>Pass the BALL!</vt:lpstr>
      <vt:lpstr>슬라이드 33</vt:lpstr>
      <vt:lpstr>Pass the BALL!</vt:lpstr>
      <vt:lpstr>슬라이드 35</vt:lpstr>
      <vt:lpstr>Pass the BALL!</vt:lpstr>
      <vt:lpstr>슬라이드 37</vt:lpstr>
      <vt:lpstr>Pass the BALL!</vt:lpstr>
      <vt:lpstr>슬라이드 39</vt:lpstr>
      <vt:lpstr>Pass the BALL!</vt:lpstr>
      <vt:lpstr>슬라이드 41</vt:lpstr>
      <vt:lpstr>Pass the BALL!</vt:lpstr>
      <vt:lpstr>슬라이드 43</vt:lpstr>
      <vt:lpstr>Pass the BALL!</vt:lpstr>
      <vt:lpstr>슬라이드 45</vt:lpstr>
      <vt:lpstr>Pass the BALL!</vt:lpstr>
      <vt:lpstr>슬라이드 47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영어카페</dc:creator>
  <cp:lastModifiedBy>.</cp:lastModifiedBy>
  <cp:revision>3</cp:revision>
  <dcterms:created xsi:type="dcterms:W3CDTF">2012-04-06T00:35:59Z</dcterms:created>
  <dcterms:modified xsi:type="dcterms:W3CDTF">2012-04-12T05:03:04Z</dcterms:modified>
</cp:coreProperties>
</file>